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4" roundtripDataSignature="AMtx7mirR4bLme32+7M4PyjAaGnQ49ts2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77"/>
    <p:restoredTop sz="94653"/>
  </p:normalViewPr>
  <p:slideViewPr>
    <p:cSldViewPr snapToGrid="0">
      <p:cViewPr>
        <p:scale>
          <a:sx n="180" d="100"/>
          <a:sy n="180" d="100"/>
        </p:scale>
        <p:origin x="2016" y="42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" name="Google Shape;5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2f23b237506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2f23b237506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" name="Google Shape;6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" name="Google Shape;6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" name="Google Shape;7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2f23b237506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2f23b237506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3" name="Google Shape;8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" name="Google Shape;88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7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7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9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11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3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13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4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5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15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15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6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"/>
          <p:cNvPicPr preferRelativeResize="0"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g2f23b237506_0_9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1" r="818"/>
          <a:stretch/>
        </p:blipFill>
        <p:spPr>
          <a:xfrm>
            <a:off x="0" y="2630365"/>
            <a:ext cx="9143997" cy="1684375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g2f23b237506_0_9"/>
          <p:cNvSpPr txBox="1"/>
          <p:nvPr/>
        </p:nvSpPr>
        <p:spPr>
          <a:xfrm>
            <a:off x="0" y="874643"/>
            <a:ext cx="9144000" cy="1792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i="1" dirty="0">
                <a:solidFill>
                  <a:schemeClr val="tx1"/>
                </a:solidFill>
              </a:rPr>
              <a:t>Announcing for the first time…</a:t>
            </a:r>
            <a:endParaRPr sz="1800" i="1" dirty="0">
              <a:solidFill>
                <a:schemeClr val="tx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tx1"/>
                </a:solidFill>
              </a:rPr>
              <a:t>…a </a:t>
            </a:r>
            <a:r>
              <a:rPr lang="en" sz="2800" dirty="0">
                <a:solidFill>
                  <a:schemeClr val="tx1"/>
                </a:solidFill>
              </a:rPr>
              <a:t>one-stop-shop</a:t>
            </a:r>
            <a:r>
              <a:rPr lang="en" sz="1800" dirty="0">
                <a:solidFill>
                  <a:schemeClr val="tx1"/>
                </a:solidFill>
              </a:rPr>
              <a:t> for </a:t>
            </a:r>
            <a:r>
              <a:rPr lang="en" sz="2800" dirty="0">
                <a:solidFill>
                  <a:schemeClr val="tx1"/>
                </a:solidFill>
              </a:rPr>
              <a:t>marketing</a:t>
            </a:r>
            <a:r>
              <a:rPr lang="en" sz="1800" dirty="0">
                <a:solidFill>
                  <a:schemeClr val="tx1"/>
                </a:solidFill>
              </a:rPr>
              <a:t>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1"/>
                </a:solidFill>
              </a:rPr>
              <a:t>A</a:t>
            </a:r>
            <a:r>
              <a:rPr lang="en" sz="1800" dirty="0">
                <a:solidFill>
                  <a:schemeClr val="tx1"/>
                </a:solidFill>
              </a:rPr>
              <a:t>cross </a:t>
            </a:r>
            <a:r>
              <a:rPr lang="en" sz="3000" b="1" dirty="0">
                <a:solidFill>
                  <a:schemeClr val="tx1"/>
                </a:solidFill>
              </a:rPr>
              <a:t>Greater Cleveland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chemeClr val="tx1"/>
                </a:solidFill>
              </a:rPr>
              <a:t>ethnic and community media</a:t>
            </a:r>
            <a:endParaRPr sz="3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2"/>
          <p:cNvPicPr preferRelativeResize="0"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42" t="20760" r="3690" b="14072"/>
          <a:stretch/>
        </p:blipFill>
        <p:spPr>
          <a:xfrm>
            <a:off x="302150" y="0"/>
            <a:ext cx="8523797" cy="51365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3"/>
          <p:cNvPicPr preferRelativeResize="0"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4" t="12202" r="284" b="15550"/>
          <a:stretch/>
        </p:blipFill>
        <p:spPr>
          <a:xfrm>
            <a:off x="0" y="1"/>
            <a:ext cx="9144000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4"/>
          <p:cNvPicPr preferRelativeResize="0"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089" b="17067"/>
          <a:stretch/>
        </p:blipFill>
        <p:spPr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3F04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newspapers on a blue background&#10;&#10;Description automatically generated">
            <a:extLst>
              <a:ext uri="{FF2B5EF4-FFF2-40B4-BE49-F238E27FC236}">
                <a16:creationId xmlns:a16="http://schemas.microsoft.com/office/drawing/2014/main" id="{88DCDC89-BFDB-7BC7-14B0-FD54C95061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1" t="25909" b="13454"/>
          <a:stretch/>
        </p:blipFill>
        <p:spPr>
          <a:xfrm>
            <a:off x="-7088" y="489102"/>
            <a:ext cx="9156405" cy="4288466"/>
          </a:xfrm>
          <a:prstGeom prst="rect">
            <a:avLst/>
          </a:prstGeom>
        </p:spPr>
      </p:pic>
      <p:pic>
        <p:nvPicPr>
          <p:cNvPr id="80" name="Google Shape;80;g2f23b237506_0_1"/>
          <p:cNvPicPr preferRelativeResize="0"/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087" y="4770471"/>
            <a:ext cx="9151087" cy="375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group of newspapers on a blue background&#10;&#10;Description automatically generated">
            <a:extLst>
              <a:ext uri="{FF2B5EF4-FFF2-40B4-BE49-F238E27FC236}">
                <a16:creationId xmlns:a16="http://schemas.microsoft.com/office/drawing/2014/main" id="{4195472E-07D9-7273-711A-0CBCC3FA000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5"/>
          <a:stretch/>
        </p:blipFill>
        <p:spPr>
          <a:xfrm>
            <a:off x="-1" y="-7088"/>
            <a:ext cx="9156405" cy="55998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5"/>
          <p:cNvPicPr preferRelativeResize="0"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725" b="8005"/>
          <a:stretch/>
        </p:blipFill>
        <p:spPr>
          <a:xfrm>
            <a:off x="326065" y="-1"/>
            <a:ext cx="8435163" cy="51080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6"/>
          <p:cNvPicPr preferRelativeResize="0"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065" b="4976"/>
          <a:stretch/>
        </p:blipFill>
        <p:spPr>
          <a:xfrm>
            <a:off x="212650" y="0"/>
            <a:ext cx="8633637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929</TotalTime>
  <Words>19</Words>
  <Application>Microsoft Macintosh PowerPoint</Application>
  <PresentationFormat>On-screen Show (16:9)</PresentationFormat>
  <Paragraphs>4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0" baseType="lpstr">
      <vt:lpstr>Arial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Rich  Weiss</cp:lastModifiedBy>
  <cp:revision>2</cp:revision>
  <dcterms:modified xsi:type="dcterms:W3CDTF">2024-08-14T14:08:44Z</dcterms:modified>
</cp:coreProperties>
</file>